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80" r:id="rId2"/>
    <p:sldId id="281" r:id="rId3"/>
    <p:sldId id="282" r:id="rId4"/>
    <p:sldId id="293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57" r:id="rId16"/>
    <p:sldId id="258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3" r:id="rId25"/>
    <p:sldId id="271" r:id="rId26"/>
    <p:sldId id="272" r:id="rId27"/>
    <p:sldId id="294" r:id="rId28"/>
    <p:sldId id="295" r:id="rId29"/>
    <p:sldId id="296" r:id="rId30"/>
    <p:sldId id="297" r:id="rId31"/>
    <p:sldId id="298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93"/>
    <a:srgbClr val="750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59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715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8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9102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250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863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5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497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541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93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621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306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120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957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314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267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004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audio" Target="../media/audio1.wa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59C823-6F6D-4985-81F4-631781583990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135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9" name="drumroll.wav"/>
          </p:stSnd>
        </p:sndAc>
      </p:transition>
    </mc:Choice>
    <mc:Fallback xmlns="">
      <p:transition spd="slow" advClick="0" advTm="30">
        <p:fade/>
        <p:sndAc>
          <p:stSnd>
            <p:snd r:embed="rId21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221381"/>
            <a:ext cx="10945368" cy="2754750"/>
          </a:xfrm>
          <a:noFill/>
        </p:spPr>
        <p:txBody>
          <a:bodyPr anchor="ctr"/>
          <a:lstStyle/>
          <a:p>
            <a:r>
              <a:rPr lang="en-US" sz="6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600" b="1" u="sng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DIGICHROME ACADEMY</a:t>
            </a:r>
            <a:endParaRPr lang="en-IN" sz="6600" b="1" u="sng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672" y="5824728"/>
            <a:ext cx="170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2023-24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672" y="4939685"/>
            <a:ext cx="348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HIKES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dvance Your Career with Industry-Relevant UG/PG Programs | Digic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02" y="4820993"/>
            <a:ext cx="3720197" cy="20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23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 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HANDLING MISSING VALUES, DEALING WITH OUTLIERS, AND RESOLVING INCONSISTENCIES IN THE DATA</a:t>
            </a:r>
            <a:r>
              <a:rPr lang="en-I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COMPUTING MEASURES LIKE MEAN, MEDIAN, MODE, STANDARD DEVIATION, ETC., TO UNDERSTAND THE CENTRAL TENDENCY AND DISPERSION OF THE DATA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CREATING PLOTS SUCH AS HISTOGRAMS, BOX PLOTS, SCATTER PLOTS, AND HEATMAPS TO VISUALIZE THE DISTRIBUTION, RELATIONSHIPS, AND TRENDS IN THE DATA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IN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CREATING NEW FEATURES FROM EXISTING ONES OR TRANSFORMING FEATURES TO BETTER REPRESENT THE UNDERLYING PATTERNS IN THE DATA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HANDLING MISSING VALUES, DEALING WITH OUTLIERS, AND RESOLVING INCONSISTENCIES IN THE DATA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COMPUTING MEASURES LIKE MEAN, MEDIAN, MODE, STANDARD DEVIATION, ETC., TO UNDERSTAND THE CENTRAL TENDENCY AND DISPERSION OF THE DATA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CREATING PLOTS SUCH AS HISTOGRAMS, BOX PLOTS, SCATTER PLOTS, AND HEATMAPS TO VISUALIZE THE DISTRIBUTION, RELATIONSHIPS, AND TRENDS 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TECHNIQUES LIKE PRINCIPAL COMPONENT ANALYSIS (PCA) OR T-DISTRIBUTED STOCHASTIC NEIGHBOR EMBEDDING (T-SNE)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 REDUCE THE NUMBER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FEATURES AND SIMPLIFY THE DATASET WHILE PRESERVING ITS ESSENTIAL CHARACTERISTICS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8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143418"/>
            <a:ext cx="10597896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EXAMINING THE RELATIONSHIPS BETWEEN VARIABLES TO IDENTIFY POTENTIAL DEPENDENCIES OR </a:t>
            </a:r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</a:t>
            </a:r>
          </a:p>
          <a:p>
            <a:pPr algn="just"/>
            <a:endParaRPr lang="en-IN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DATA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START BY LOADING YOUR DATASET AND UNDERSTANDING ITS STRUCTURE. LOOK AT THE DIMENSIONS (NUMBER OF ROWS 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COLUMNS), DATA TYPES, AND ANY MISSING VALUES. THIS STAGE INVOLVES GETTING A GENERAL SENSE OF WHAT INFORMATION IS AVAILABLE AND ITS QUALITY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ANALYSIS</a:t>
            </a:r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ANALYZE INDIVIDUAL VARIABLES ONE AT A TIME. THIS CAN INVOLVE COMPUTING SUMMARY STATISTICS LIKE MEAN, MEDIAN, AND STANDARD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DEVIATION FOR NUMERICAL VARIABLES, AND FREQUENCY TABLES OR BAR PLOTS FOR CATEGORICAL VARIABLES. HISTOGRAMS, DENSITY PLOTS, AND BOX PLOTS 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USEFUL FOR VISUALIZING THE DISTRIBUTION AND SPREAD OF NUMERICAL VARIABLES.</a:t>
            </a:r>
          </a:p>
          <a:p>
            <a:pPr algn="just"/>
            <a:endParaRPr lang="en-IN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BIVARIATE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EXPLORE RELATIONSHIPS BETWEEN PAIRS OF VARIABLES. THIS CAN INVOLVE SCATTER PLOTS FOR NUMERIC VARIABLES, OR CONTINGENCY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TABLES AND HEATMAP CORRELATION MATRICES FOR CATEGORICAL VARIABLES. UNDERSTANDING THESE RELATIONSHIPS CAN PROVIDE INSIGHTS INTO POTENTIAL PATTERNS OR DEPENDENCIES IN THE DATA.</a:t>
            </a:r>
          </a:p>
          <a:p>
            <a:pPr lvl="0" algn="just"/>
            <a:endParaRPr lang="en-IN" sz="2000" dirty="0"/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0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/>
              <a:t> 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INVESTIGATE INTERACTIONS BETWEEN THREE OR MORE VARIABLES. THIS CAN INVOLVE TECHNIQUES LIKE CLUSTER ANALYSIS,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FACTOR ANALYSIS, OR MULTIDIMENSIONAL SCALING TO IDENTIFY GROUPS OR PATTERNS WITHIN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PERFORM STATISTICAL TESTS TO VALIDATE HYPOTHESES OR ASSESS THE SIGNIFICANCE OF RELATIONSHIPS OBSERVED DURING THE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ANALYSIS. THIS CAN INCLUDE T-TESTS, ANOVA, CHI-SQUARE TESTS, AND CORRELATION TESTS, DEPENDING ON THE NATURE OF YOUR DATA AND RESEARCH QUESTIONS</a:t>
            </a:r>
          </a:p>
          <a:p>
            <a:pPr algn="just"/>
            <a:endParaRPr lang="en-US" sz="11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TECHNIQUES LIKE PRINCIPAL COMPONENT ANALYSIS (PCA) OR T-DISTRIBUTED STOCHASTIC NEIGHBOR EMBEDDING (T-SNE) 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REDUCE THE NUMBER OF FEATURES AND SIMPLIFY THE DATASET WHILE PRESERVING ITS ESSENTIAL CHARACTERISTICS.</a:t>
            </a:r>
          </a:p>
          <a:p>
            <a:pPr lvl="0" algn="just"/>
            <a:endParaRPr lang="en-IN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CREATING NEW FEATURES FROM EXISTING ONES OR TRANSFORMING FEATURES TO BETTER REPRESENT THE UNDERLYING PATTERNS IN THE DATA.</a:t>
            </a:r>
          </a:p>
          <a:p>
            <a:pPr lvl="0" algn="just"/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80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7904" y="739408"/>
            <a:ext cx="97932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</a:p>
          <a:p>
            <a:pPr>
              <a:lnSpc>
                <a:spcPct val="200000"/>
              </a:lnSpc>
            </a:pPr>
            <a:endParaRPr lang="en-IN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29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" y="0"/>
            <a:ext cx="12089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4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71"/>
            <a:ext cx="4032504" cy="6797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59" y="38103"/>
            <a:ext cx="4168501" cy="6797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10" y="38103"/>
            <a:ext cx="3972183" cy="67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1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" y="-3162"/>
            <a:ext cx="6275673" cy="7026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271" y="0"/>
            <a:ext cx="5779229" cy="70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3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" y="19252"/>
            <a:ext cx="5938787" cy="6911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164" y="-38698"/>
            <a:ext cx="6185836" cy="68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8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" y="-76801"/>
            <a:ext cx="6652837" cy="6934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899" y="-76802"/>
            <a:ext cx="6613776" cy="69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6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904" y="6153912"/>
            <a:ext cx="160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2023-24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" y="427364"/>
            <a:ext cx="119237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– 05</a:t>
            </a:r>
          </a:p>
          <a:p>
            <a:pPr algn="ctr"/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b="1" dirty="0" smtClean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ANALYTICS IN THE TELECOMMUNICATION INDUSTRY - OVERVIEW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048" y="5532120"/>
            <a:ext cx="2523744" cy="484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ANKUR KUMAR GIRI</a:t>
            </a:r>
            <a:endParaRPr lang="en-I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dvance Your Career with Industr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4273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63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" y="38501"/>
            <a:ext cx="634304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13" y="-28879"/>
            <a:ext cx="5683290" cy="68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4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7" y="-38501"/>
            <a:ext cx="567459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115" y="38502"/>
            <a:ext cx="6358128" cy="6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3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" y="0"/>
            <a:ext cx="6416596" cy="680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12" y="0"/>
            <a:ext cx="5617464" cy="68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4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" y="0"/>
            <a:ext cx="599503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1" y="0"/>
            <a:ext cx="602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1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036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368" y="0"/>
            <a:ext cx="5742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22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" y="0"/>
            <a:ext cx="542239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92" y="40727"/>
            <a:ext cx="6692228" cy="67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6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6247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0"/>
            <a:ext cx="6108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0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54" y="2"/>
            <a:ext cx="4023359" cy="689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484" y="-38500"/>
            <a:ext cx="4348953" cy="6877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224" y="1"/>
            <a:ext cx="5257800" cy="683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4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Tm="5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3" y="0"/>
            <a:ext cx="5407144" cy="6829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948" y="0"/>
            <a:ext cx="6922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8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Tm="5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0" y="-38501"/>
            <a:ext cx="5751319" cy="6867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295" y="28972"/>
            <a:ext cx="6334829" cy="67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Tm="5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END OF THIS MONTH, YOU ARE EXPECTED TO HAVE A COMPLETE PROJECT THAT HAS</a:t>
            </a:r>
          </a:p>
          <a:p>
            <a:pPr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REUSABLE CODE FOR DATA PREPARATION AND CLEANING.</a:t>
            </a:r>
          </a:p>
          <a:p>
            <a:pPr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DASHBOARD THAT SHOWS YOUR FINDINGS.</a:t>
            </a:r>
          </a:p>
          <a:p>
            <a:pPr fontAlgn="base"/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REUSABLE FEATURE STORE WHICH CAN BE USED TO STORE SELECTED FEATURES FOR LATER USAGE ON SIMILAR PROBLEMS </a:t>
            </a:r>
          </a:p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PROJECT IN PARTICULAR SHOULD HAVE:</a:t>
            </a:r>
          </a:p>
          <a:p>
            <a:pPr lvl="1"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THAT IS INSTALLABLE VIA PIP</a:t>
            </a:r>
          </a:p>
          <a:p>
            <a:pPr lvl="1"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HAS UNIT TESTS WITH GOOD TEST COVERAGE</a:t>
            </a:r>
          </a:p>
          <a:p>
            <a:pPr lvl="1"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HAS CI/CD SETUP - USING TRAVIS OR GITHUB ACTIONS</a:t>
            </a:r>
          </a:p>
          <a:p>
            <a:pPr lvl="1" fontAlgn="base"/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DOCKERFILE TO BUILD IT AS A DOCKER IMAGE</a:t>
            </a: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GLOBAL OBJECTIVE IS DIVIDED INTO 4 SUB-OBJECTIVES </a:t>
            </a:r>
          </a:p>
          <a:p>
            <a:pPr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OVERVIEW ANALYSIS</a:t>
            </a:r>
          </a:p>
          <a:p>
            <a:pPr fontAlgn="base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ENGAGEMENT ANALYSIS</a:t>
            </a:r>
          </a:p>
          <a:p>
            <a:pPr fontAlgn="base"/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EXPERIENCE ANALYSIS</a:t>
            </a:r>
          </a:p>
          <a:p>
            <a:pPr fontAlgn="base"/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SATISFACTION ANALYSIS</a:t>
            </a:r>
            <a:endParaRPr 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" y="0"/>
            <a:ext cx="614091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99" y="0"/>
            <a:ext cx="5962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1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Tm="5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" y="38500"/>
            <a:ext cx="592003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24" y="-9427"/>
            <a:ext cx="6172735" cy="68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60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 advTm="5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" y="0"/>
            <a:ext cx="583187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1047" t="73814" r="42394"/>
          <a:stretch/>
        </p:blipFill>
        <p:spPr>
          <a:xfrm>
            <a:off x="7490210" y="799578"/>
            <a:ext cx="3317689" cy="31636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12555" y="4071485"/>
            <a:ext cx="5467631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 HIND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65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u="sng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   </a:t>
            </a:r>
            <a:r>
              <a:rPr lang="en-IN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SITUATIONAL OVERVIEW (BUSINESS NEED)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WORKING FOR A WEALTHY INVESTOR THAT SPECIALIZES IN PURCHASING ASSETS THAT ARE UNDERVALUED. THIS INVESTOR’S DUE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DILIGENCE ON ALL PURCHASES INCLUDES A DETAILED ANALYSIS OF THE DATA THAT UNDERLIES THE BUSINESS, TO TRY TO UNDERSTAND THE </a:t>
            </a:r>
            <a:r>
              <a:rPr lang="en-US" sz="2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FUNDAMENTALS OF THE BUSINESS AND ESPECIALLY TO IDENTIFY OPPORTUNITIES TO DRIVE PROFITABILITY BY CHANGING THE FOCUS OF WHICH PRODUCTS OR SERVICES ARE BEING OFFERED.</a:t>
            </a:r>
          </a:p>
          <a:p>
            <a:pPr algn="just"/>
            <a:endParaRPr lang="en-IN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LAST ROLE WITH THIS INVESTOR SAW YOU DO A RICH ANALYSIS OF A DELIVERY COMPANY AND YOU HELPED TO IDENTIFY THAT DELIVERY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STUDENTS WAS THE MOST PROFITABLE ROUTE TO FOLLOW, YOUR ANALYSIS HELPED THE INVESTOR PURCHASE THIS DELIVERY COMPANY </a:t>
            </a:r>
            <a:r>
              <a:rPr lang="en-US" sz="2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RAMP UP PROFITS BY 25% WITHIN 6 MONTHS THROUGH FOCUSSING ON THE MOST PROFITABLE ASPECT OF THE BUSINESS. </a:t>
            </a:r>
            <a:endParaRPr lang="en-IN" sz="2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0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u="sng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   </a:t>
            </a:r>
            <a:r>
              <a:rPr lang="en-IN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SITUATIONAL OVERVIEW (BUSINESS NEED)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INVESTOR IS INTERESTED IN PURCHASING TELLCO, AN EXISTING MOBILE SERVICE PROVIDER IN THE REPUBLIC OF PEFKAKIA.  TELLCO’S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CURRENT OWNERS HAVE BEEN WILLING TO SHARE THEIR FINANCIAL INFORMATION BUT HAVE NEVER EMPLOYED ANYONE TO LOOK AT THEIR SYSTEM-GENERATED DATA.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EMPLOYER WANTS YOU TO PROVIDE A REPORT TO ANALYZE OPPORTUNITIES FOR GROWTH AND MAKE A RECOMMENDATION ON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 TELLCO IS WORTH BUYING OR SELLING.  YOU WILL DO THIS BY ANALYZING A TELECOMMUNICATION DATASET THAT CONTAINS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USEFUL INFORMATION ABOUT THE CUSTOMERS &amp; THEIR ACTIVITIES ON THE NETWORK. YOU WILL DELIVER INSIGHTS YOU MANAGED TO </a:t>
            </a:r>
            <a:r>
              <a:rPr lang="en-US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TO YOUR EMPLOYER THROUGH AN EASY-TO-USE WEB-BASED DASHBOARD AND A WRITTEN REPORT. </a:t>
            </a:r>
            <a:endParaRPr lang="en-US" sz="24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/>
              <a:t/>
            </a:r>
            <a:br>
              <a:rPr lang="en-US" sz="2400" b="1" dirty="0"/>
            </a:b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76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27" y="372533"/>
            <a:ext cx="9893471" cy="715604"/>
          </a:xfrm>
        </p:spPr>
        <p:txBody>
          <a:bodyPr anchor="t">
            <a:normAutofit/>
          </a:bodyPr>
          <a:lstStyle/>
          <a:p>
            <a:pPr algn="ctr"/>
            <a:r>
              <a:rPr lang="en-IN" dirty="0" smtClean="0"/>
              <a:t>        </a:t>
            </a:r>
            <a:r>
              <a:rPr lang="en-IN" dirty="0" smtClean="0">
                <a:solidFill>
                  <a:srgbClr val="002060"/>
                </a:solidFill>
              </a:rPr>
              <a:t> </a:t>
            </a:r>
            <a:r>
              <a:rPr lang="en-IN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781" y="2066544"/>
            <a:ext cx="95444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(EDA)</a:t>
            </a:r>
          </a:p>
          <a:p>
            <a:r>
              <a:rPr lang="en-IN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SOFTWARE REQUIREMENTS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FLOW CHART OF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7665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u="sng" dirty="0" smtClean="0"/>
          </a:p>
          <a:p>
            <a:pPr algn="just"/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IN" sz="3600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CRUCIAL INITIAL STEP IN ANY DATA ANALYSIS PROJECT. IT INVOLVES EXAMINING AND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THE CHARACTERISTICS, PATTERNS, AND RELATIONSHIPS PRESENT IN A DATASET. EDA ALLOWS DATA SCIENTISTS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ANALYSTS TO GAIN INSIGHTS INTO THE DATA, IDENTIFY POTENTIAL PROBLEMS OR ANOMALIES, AND FORMULATE HYPOTHESES FOR FURTHER INVESTIGATION</a:t>
            </a:r>
            <a:r>
              <a:rPr lang="en-I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IN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GET A COMPREHENSIVE UNDERSTANDING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OF THE DATASET, INCLUDING ITS STRUCTURE, VARIABLES, AND THEIR TYPES. THIS INVOLVES EXPLORING THE DIMENSIONS OF THE DATASET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(NUMBER OF ROWS AND COLUMNS), DATA TYPES (NUMERIC, CATEGORICAL, ETC.), AND ANY MISSING OR NULL VALUES.</a:t>
            </a:r>
          </a:p>
          <a:p>
            <a:pPr algn="just"/>
            <a:endParaRPr lang="en-I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7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endParaRPr lang="en-IN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PATTERNS AND RELATIONSHIPS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PATTERNS, TRENDS, AND RELATIONSHIPS BETWEEN VARIABLES IN THE DATASET. THIS INCLUDES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EXAMINING DISTRIBUTIONS, CORRELATIONS, AND DEPENDENCIES AMONG DIFFERENT FEATURES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</a:t>
            </a:r>
            <a:r>
              <a:rPr lang="en-IN" sz="24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 AND OUTLIERS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ANY OUTLIERS OR ANOMALIES THAT MAY INDICATE ERRORS IN DATA COLLECTION OR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PROCESSING. THESE OUTLIERS COULD BE LEGITIMATE DATA POINTS WITH UNUSUAL CHARACTERISTICS OR ERRORS THAT NEED TO BE ADDRESSED</a:t>
            </a:r>
            <a:r>
              <a:rPr lang="en-IN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FORMULATE </a:t>
            </a:r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BASED ON THE INSIGHTS GAINED FROM EDA, GENERATE HYPOTHESES OR RESEARCH QUESTIONS TO EXPLORE FURTHER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STATISTICAL ANALYSIS OR MACHINE LEARNING MODELING</a:t>
            </a:r>
          </a:p>
        </p:txBody>
      </p:sp>
    </p:spTree>
    <p:extLst>
      <p:ext uri="{BB962C8B-B14F-4D97-AF65-F5344CB8AC3E}">
        <p14:creationId xmlns:p14="http://schemas.microsoft.com/office/powerpoint/2010/main" val="3692778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-5777"/>
            <a:ext cx="1104595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endParaRPr lang="en-I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IS TYPICALLY PERFORMED USING A COMBINATION OF DESCRIPTIVE STATISTICS, DATA VISUALIZATION TECHNIQUES, AND SOMETIMES, ADVANCED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ANALYTICS METHODS. DESCRIPTIVE STATISTICS HELP SUMMARIZE THE CENTRAL TENDENCY, DISPERSION, AND SHAPE OF THE DATA, WHILE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TECHNIQUES SUCH AS HISTOGRAMS, SCATTER PLOTS, BOX PLOTS, AND HEATMAPS PROVIDE GRAPHICAL REPRESENTATIONS OF THE DATA DISTRIBUTION AND RELATIONSHIPS</a:t>
            </a:r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IS AN ITERATIVE PROCESS, WHERE INSIGHTS GAINED AT EACH STAGE MAY LEAD TO FURTHER EXPLORATION OR REFINEMENT OF ANALYSIS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TECHNIQUES. IT SERVES AS A FOUNDATION FOR MORE ADVANCED ANALYSIS AND MODELING TASKS, HELPING ENSURE THAT SUBSEQUENT ANALYSES ARE BASED ON A SOLID UNDERSTANDING OF THE DATASET</a:t>
            </a:r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SUMMARY, EXPLORATORY DATA ANALYSIS IS A CRITICAL PHASE IN THE DATA ANALYSIS WORKFLOW, ENABLING DATA SCIENTISTS AND ANALYSTS TO GAIN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INSIGHTS, IDENTIFY PATTERNS, AND FORMULATE HYPOTHESES TO GUIDE FURTHER ANALYSIS AND DECISION-MAKING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9171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726</TotalTime>
  <Words>933</Words>
  <Application>Microsoft Office PowerPoint</Application>
  <PresentationFormat>Widescreen</PresentationFormat>
  <Paragraphs>113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Century Gothic</vt:lpstr>
      <vt:lpstr>Wingdings</vt:lpstr>
      <vt:lpstr>Wingdings 3</vt:lpstr>
      <vt:lpstr>Slice</vt:lpstr>
      <vt:lpstr>  DIGICHROME ACADEMY</vt:lpstr>
      <vt:lpstr>PowerPoint Presentation</vt:lpstr>
      <vt:lpstr>PowerPoint Presentation</vt:lpstr>
      <vt:lpstr>PowerPoint Presentation</vt:lpstr>
      <vt:lpstr>PowerPoint Presentation</vt:lpstr>
      <vt:lpstr>         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272530</dc:creator>
  <cp:lastModifiedBy>272530</cp:lastModifiedBy>
  <cp:revision>23</cp:revision>
  <dcterms:created xsi:type="dcterms:W3CDTF">2024-07-07T02:26:29Z</dcterms:created>
  <dcterms:modified xsi:type="dcterms:W3CDTF">2024-09-11T10:21:55Z</dcterms:modified>
</cp:coreProperties>
</file>